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65" r:id="rId15"/>
    <p:sldId id="269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729C-CC88-144E-B3ED-B5CBCCBE5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F78B1-3866-654D-A780-F07AFF015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86AD3-F3B1-3B4E-97A2-A49CBAA4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77DA-89C9-B44C-BE51-BAEC5D103C69}" type="datetimeFigureOut">
              <a:rPr lang="en-VN" smtClean="0"/>
              <a:t>26/01/2022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1EB86-5A33-E843-A1B4-01DA3CE6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F8D73-4CDB-3447-8DD8-1521AF8E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22C2-941A-0F41-94CE-39304B22116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8935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EF31-39B3-E54B-84FA-AAB99C134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6C230-3507-0B42-8AEE-A0CD1BE4F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CB77E-21EF-754E-899E-F037B80D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77DA-89C9-B44C-BE51-BAEC5D103C69}" type="datetimeFigureOut">
              <a:rPr lang="en-VN" smtClean="0"/>
              <a:t>26/01/2022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F1FAD-74B0-964F-A5D1-C9E35BFC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0FD3F-C669-5640-9581-0948D8C2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22C2-941A-0F41-94CE-39304B22116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8328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63CE57-0126-CD48-9B4F-060D832B6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3A853-4136-5B49-8C86-2A1218426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FE718-E7FC-7A49-B3EF-775011A6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77DA-89C9-B44C-BE51-BAEC5D103C69}" type="datetimeFigureOut">
              <a:rPr lang="en-VN" smtClean="0"/>
              <a:t>26/01/2022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942CF-AB4E-3545-82E7-198CA7B3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4115E-ABE9-1E4C-A856-4F00B716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22C2-941A-0F41-94CE-39304B22116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8925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3BA3-7134-D94C-A996-8A94F591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EA070-F1E6-3949-A323-2912EA834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B6FB2-CB0B-EC47-BAFD-ACBF2956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77DA-89C9-B44C-BE51-BAEC5D103C69}" type="datetimeFigureOut">
              <a:rPr lang="en-VN" smtClean="0"/>
              <a:t>26/01/2022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2DE53-0938-A643-BC82-1415DB2B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41E37-1745-DF4E-BD2E-6C70C0A1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22C2-941A-0F41-94CE-39304B22116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7565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291D-070E-E24D-B0D0-8B154CCE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52F2E-5E94-7148-BD8C-A29E98994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0637C-A00F-3B4B-9AD2-EE671AFF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77DA-89C9-B44C-BE51-BAEC5D103C69}" type="datetimeFigureOut">
              <a:rPr lang="en-VN" smtClean="0"/>
              <a:t>26/01/2022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F7987-0819-0640-975F-B63C88E0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27E28-5601-5A4D-BA2F-7A91B41B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22C2-941A-0F41-94CE-39304B22116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4007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B984-C1D9-8246-9B2E-8BF41A2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8CD8-EFE4-0A4C-B2EC-C103B514F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52735-09F7-CE47-85F8-8DC9A8166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3DE67-8240-7A47-BC99-A36D1C80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77DA-89C9-B44C-BE51-BAEC5D103C69}" type="datetimeFigureOut">
              <a:rPr lang="en-VN" smtClean="0"/>
              <a:t>26/01/2022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8A350-6DFC-5B47-A9C0-9100D8D0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A2A17-FC3D-3D4B-BDAB-AE760ED4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22C2-941A-0F41-94CE-39304B22116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4513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24B3-18B8-0349-9F12-1D423541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68899-668D-5441-BDFB-F7FA4B657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67C88-AC36-9449-ABE1-256D60174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EC0C4-41DF-244F-BBD1-67AA72623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7CDF1F-B319-3A47-AD08-03A7AB4F7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D2E0C-D965-4C4F-8242-C123A7C7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77DA-89C9-B44C-BE51-BAEC5D103C69}" type="datetimeFigureOut">
              <a:rPr lang="en-VN" smtClean="0"/>
              <a:t>26/01/2022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32BF2-9AA6-EB40-AF2B-C076105D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8FB1E-F7EB-394C-B965-F3AF560F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22C2-941A-0F41-94CE-39304B22116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506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2A6F-A20C-BB4B-9293-7FABCEAD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CDF81-4153-D04E-BE41-38B3593F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77DA-89C9-B44C-BE51-BAEC5D103C69}" type="datetimeFigureOut">
              <a:rPr lang="en-VN" smtClean="0"/>
              <a:t>26/01/2022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1E553-E908-374D-8B91-9D0F8AC8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C8DC5-4849-8C4B-8061-FD977D37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22C2-941A-0F41-94CE-39304B22116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2442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8CDFE3-B8E0-D048-854F-D0B143DD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77DA-89C9-B44C-BE51-BAEC5D103C69}" type="datetimeFigureOut">
              <a:rPr lang="en-VN" smtClean="0"/>
              <a:t>26/01/2022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D94C3-FAA4-564B-A8DD-B82B932B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8F376-CFA5-2042-8B8B-789B5BB2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22C2-941A-0F41-94CE-39304B22116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6036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8FC9-E51B-1F4E-9A88-E3EED7F7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98000-353B-3845-8DA2-E8B30800B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F2B78-0C09-BC43-AE40-54FE321D0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E9062-1436-BD48-B261-03520DF6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77DA-89C9-B44C-BE51-BAEC5D103C69}" type="datetimeFigureOut">
              <a:rPr lang="en-VN" smtClean="0"/>
              <a:t>26/01/2022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05A49-376E-414B-BEC0-A6E079E9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F7600-B80F-844A-9CFB-24078426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22C2-941A-0F41-94CE-39304B22116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7249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1046-B977-A340-BEBA-2EA8D9A5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C3E5D-7ADA-7E44-AB80-3EB542FB7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8FEEC-E773-E648-8DB7-D45DE88DE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7FA8C-D8C8-2748-8377-04525B12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77DA-89C9-B44C-BE51-BAEC5D103C69}" type="datetimeFigureOut">
              <a:rPr lang="en-VN" smtClean="0"/>
              <a:t>26/01/2022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FED66-051A-874A-8D5B-2FD0425F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CA7E8-817D-5F46-83A9-7BD5D9AE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22C2-941A-0F41-94CE-39304B22116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1107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F4589A-EEDF-3E40-9FF2-391E5C2C0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C5614-54B4-4F4E-AFA5-21F8F527A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BA55A-A96C-304C-8B21-82CF20E49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A77DA-89C9-B44C-BE51-BAEC5D103C69}" type="datetimeFigureOut">
              <a:rPr lang="en-VN" smtClean="0"/>
              <a:t>26/01/2022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B69C0-6CA1-E847-88BC-722C34D7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61BA8-FFCF-6940-92A7-D20C0F503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22C2-941A-0F41-94CE-39304B22116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3021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0A0E41-4225-EB4E-8F6A-F7B82FD9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" y="0"/>
            <a:ext cx="12137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001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2EABEE-965C-6D40-AE03-6E2E6F6BC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54"/>
            <a:ext cx="12192000" cy="65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1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5FAA1-4117-E840-9AC9-B186FF12C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43"/>
            <a:ext cx="12192000" cy="68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6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01A88-1D27-0C4D-AEF6-14FC0F20D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43"/>
            <a:ext cx="12192000" cy="68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5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88EE6C-456A-4144-A5A3-281B1876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12"/>
            <a:ext cx="12192000" cy="68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1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8DC40-A16A-A94A-B342-D5D999EFD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19"/>
            <a:ext cx="12192000" cy="66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67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9F055D-08E6-7B42-9C73-53A81EF7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3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9678D4-0B41-F54A-8A40-3CEA2B0E2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6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8BDBBC-C579-BE47-84DD-0F628FC32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40"/>
            <a:ext cx="12192000" cy="678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3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F5C3DE-A68A-9049-80CF-CA0BF2DB4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8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6A8376-DD83-724C-8443-171AC7EB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6"/>
            <a:ext cx="12192000" cy="682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54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A8780B-52FA-284D-A231-FB1CDCFC0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81"/>
            <a:ext cx="12192000" cy="67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3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8F1CF5-5FD7-994A-9ACA-E121F4A2A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6"/>
            <a:ext cx="12192000" cy="682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34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86750D-1874-2248-AF36-2EB109AB5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4"/>
            <a:ext cx="12192000" cy="681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0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B2D821-3A7B-8B4C-A87C-7FA8A7C6F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54055-A311-8F44-8D07-66DFED3C7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43"/>
            <a:ext cx="12192000" cy="68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9569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8F6C05-4A2B-3244-A853-0BCC822F7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7"/>
            <a:ext cx="12192000" cy="68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214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6366B0-0DAE-D946-8D49-762403EF7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43"/>
            <a:ext cx="12192000" cy="68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39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901F68-B833-6540-ADC4-CB8E57EAF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43"/>
            <a:ext cx="12192000" cy="68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1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3EFF87-3849-164E-BBCE-9CEAAEC7E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91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Macintosh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Nguyễn</dc:creator>
  <cp:lastModifiedBy>Trinh Nguyễn</cp:lastModifiedBy>
  <cp:revision>2</cp:revision>
  <dcterms:created xsi:type="dcterms:W3CDTF">2022-01-25T16:53:40Z</dcterms:created>
  <dcterms:modified xsi:type="dcterms:W3CDTF">2022-01-25T17:40:54Z</dcterms:modified>
</cp:coreProperties>
</file>